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  <p:sldMasterId id="2147483676" r:id="rId4"/>
  </p:sldMasterIdLst>
  <p:notesMasterIdLst>
    <p:notesMasterId r:id="rId11"/>
  </p:notesMasterIdLst>
  <p:sldIdLst>
    <p:sldId id="577" r:id="rId5"/>
    <p:sldId id="584" r:id="rId6"/>
    <p:sldId id="586" r:id="rId7"/>
    <p:sldId id="587" r:id="rId8"/>
    <p:sldId id="588" r:id="rId9"/>
    <p:sldId id="590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DF4"/>
    <a:srgbClr val="E0130E"/>
    <a:srgbClr val="DC1712"/>
    <a:srgbClr val="FCFEFE"/>
    <a:srgbClr val="EAEAEA"/>
    <a:srgbClr val="E02C0E"/>
    <a:srgbClr val="666666"/>
    <a:srgbClr val="6D6D6D"/>
    <a:srgbClr val="606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2161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0D332E-F1E0-4349-BB0C-8BDD4B1584C0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662F99-1839-41DD-AF00-F9131F969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48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509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4826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28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48767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4876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65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3238"/>
            <a:ext cx="6096000" cy="6397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4" y="684180"/>
            <a:ext cx="1457325" cy="1754220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2133600" y="1219200"/>
            <a:ext cx="1109546" cy="10596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3581400" y="1219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7"/>
          </p:nvPr>
        </p:nvSpPr>
        <p:spPr>
          <a:xfrm>
            <a:off x="2133600" y="2362200"/>
            <a:ext cx="1109546" cy="10596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8"/>
          </p:nvPr>
        </p:nvSpPr>
        <p:spPr>
          <a:xfrm>
            <a:off x="3581400" y="2362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2133600" y="4648200"/>
            <a:ext cx="1109546" cy="10596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0"/>
          </p:nvPr>
        </p:nvSpPr>
        <p:spPr>
          <a:xfrm>
            <a:off x="3581400" y="4648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2133600" y="5791200"/>
            <a:ext cx="1109546" cy="10596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3581400" y="5791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3"/>
          </p:nvPr>
        </p:nvSpPr>
        <p:spPr>
          <a:xfrm>
            <a:off x="2133600" y="3512363"/>
            <a:ext cx="1109546" cy="10596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3581400" y="3512363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5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5400"/>
            <a:ext cx="889000" cy="889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96000" cy="7921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4" y="304802"/>
            <a:ext cx="1457325" cy="1754220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2590800" y="12954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2590800" y="46482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2590800" y="29718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191000" y="12954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191000" y="4648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4191000" y="29718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9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30716-B4AF-4493-93B5-5EF81C1064B6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77CEE6-23F8-40D6-ABF0-016E0E3CE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8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5400"/>
            <a:ext cx="889000" cy="889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96000" cy="7921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4" y="304802"/>
            <a:ext cx="1457325" cy="1754220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2590800" y="12954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2590800" y="46482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2590800" y="29718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191000" y="12954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191000" y="4648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4191000" y="29718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9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30716-B4AF-4493-93B5-5EF81C1064B6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329374-306C-457A-A873-6E99BBBE7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0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5400"/>
            <a:ext cx="889000" cy="889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96000" cy="7921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4" y="304802"/>
            <a:ext cx="1457325" cy="1754220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2590800" y="12954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2590800" y="46482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2590800" y="29718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191000" y="12954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191000" y="4648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4191000" y="29718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9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30716-B4AF-4493-93B5-5EF81C1064B6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A54A9F-7176-42A6-AA2F-DDD59FC8E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90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5400"/>
            <a:ext cx="889000" cy="889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96000" cy="7921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4" y="304802"/>
            <a:ext cx="1457325" cy="1754220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2590800" y="12954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2590800" y="46482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2590800" y="2971800"/>
            <a:ext cx="1261946" cy="1288237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4191000" y="12954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4191000" y="46482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4191000" y="29718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lang="en-US" sz="3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9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30716-B4AF-4493-93B5-5EF81C1064B6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CDF28A-3E52-4B41-B11C-1CA71ACAF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6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r="74365"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FDE6D-D35C-4A8F-8941-4D9094CBE5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1301A7A4-74EF-4E68-B0A2-43082EFC3931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507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57230"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C9351D6A-FD4A-416D-92E0-BF65513CC3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7E213AE1-953F-4908-A266-A24DDB857E75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8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73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0" r="34344"/>
          <a:stretch>
            <a:fillRect/>
          </a:stretch>
        </p:blipFill>
        <p:spPr bwMode="auto">
          <a:xfrm>
            <a:off x="0" y="5492750"/>
            <a:ext cx="20955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F962C-61F3-42A6-A843-A1C782A164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52FCD8A9-1012-4A51-9EAF-18ABDFF87B29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541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7" r="1112"/>
          <a:stretch>
            <a:fillRect/>
          </a:stretch>
        </p:blipFill>
        <p:spPr bwMode="auto">
          <a:xfrm>
            <a:off x="0" y="5492750"/>
            <a:ext cx="20986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35641-EE9A-4EEF-9E8B-6672771CB8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1F024C01-6C54-4B11-B343-0E32F219D64F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43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CB8995-2BE3-41E1-B582-8CE27D8BC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58536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r="74365"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30554-4B20-43DC-BE28-B0E0D1ABB2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68F75EA9-3211-4AEB-BE71-32103FF96F4D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073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57230"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743E3D1D-DDDF-40BD-A7CF-C45E82AABF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F36303B9-6925-4D70-8AAD-3302468F3237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84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0" r="34344"/>
          <a:stretch>
            <a:fillRect/>
          </a:stretch>
        </p:blipFill>
        <p:spPr bwMode="auto">
          <a:xfrm>
            <a:off x="0" y="5492750"/>
            <a:ext cx="20955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8177" y="1600200"/>
            <a:ext cx="30020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0153" y="1600200"/>
            <a:ext cx="30766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B255DE-95CB-4C40-9F51-BDA990E9E8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A48D4520-8064-413F-B648-7F3646E1D176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353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7" r="1112"/>
          <a:stretch>
            <a:fillRect/>
          </a:stretch>
        </p:blipFill>
        <p:spPr bwMode="auto">
          <a:xfrm>
            <a:off x="0" y="5492750"/>
            <a:ext cx="20986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0042" y="1679608"/>
            <a:ext cx="29673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042" y="2319370"/>
            <a:ext cx="29673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0155" y="1679608"/>
            <a:ext cx="30066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0155" y="2319370"/>
            <a:ext cx="30066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C20D2-CF3D-4853-BE82-8A3AC752F8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3F38A1DC-50EE-42A4-8807-CAA268FEF3D7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461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r="74365"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6FE9D-3FC7-4C1F-ABF8-BC40717B96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AF4BE717-9484-46E2-94AD-0A17733A0326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11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57230"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01ADC-3683-4152-8555-7E9782E7ED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F0E762F0-02FE-4F8A-8359-A07CE8B898F4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94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tatineryFol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0" r="34344"/>
          <a:stretch>
            <a:fillRect/>
          </a:stretch>
        </p:blipFill>
        <p:spPr bwMode="auto">
          <a:xfrm>
            <a:off x="0" y="5492750"/>
            <a:ext cx="20955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2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A2526D-B010-41B8-85F8-A99091B7AA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</a:defRPr>
            </a:lvl1pPr>
          </a:lstStyle>
          <a:p>
            <a:pPr>
              <a:defRPr/>
            </a:pPr>
            <a:fld id="{B31262C5-2876-45CE-BF0A-28F625F6483A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889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78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1pPr>
            <a:lvl2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2pPr>
            <a:lvl3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3pPr>
            <a:lvl4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4pPr>
            <a:lvl5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1pPr>
            <a:lvl2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2pPr>
            <a:lvl3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3pPr>
            <a:lvl4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4pPr>
            <a:lvl5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1pPr>
            <a:lvl2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2pPr>
            <a:lvl3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3pPr>
            <a:lvl4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4pPr>
            <a:lvl5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277C-EB01-4CCB-B8D9-87A7BC4ED100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49F7FF4-FB0D-4DF9-9E28-870B346B8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996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StatineryFol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752B58-CACF-43E3-98AD-BC78EE4BEAF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72C5-799C-4FCD-9AFD-AF4A233301CB}" type="datetime1">
              <a:rPr lang="en-US"/>
              <a:pPr>
                <a:defRPr/>
              </a:pPr>
              <a:t>8/16/2021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0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3D689-C452-4DF9-A62F-83778B05F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58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7AD1-5D7B-414A-9F10-B4B175C98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373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DE827-1ACB-4883-B7A9-3618B7EFC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599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CC567-57B9-4491-B7DB-4FE5FB8F9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57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37850-F480-42D8-B502-6FBC8B3E4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748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F4EB9-8B2F-480D-AB79-08FB292BB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61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A288-96CD-43F6-AF70-D7DA1690C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01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FD45-8DE6-43A1-92A5-C8C4D38BF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1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99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439E3-2948-450A-A115-61D61F2A0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38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22603-C630-457A-A4E3-7A07361FF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06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ineryFol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2633E-775F-46D5-803F-F52FF554C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76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27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2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111750" cy="4876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6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12" descr="AnnivGrStandard_Rev.gif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9" descr="FolioREVISED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6" b="39384"/>
          <a:stretch>
            <a:fillRect/>
          </a:stretch>
        </p:blipFill>
        <p:spPr bwMode="auto"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2" name="Picture 10" descr="Prepared_For_Life_Rev.gif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05563"/>
            <a:ext cx="1771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5AA3"/>
            </a:gs>
            <a:gs pos="100000">
              <a:srgbClr val="004176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Prepared_For_LifeREV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 descr="AnnivGrStandard_Whit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5" name="Picture 10" descr="FDL_4K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4E7D6879-F6D4-42AF-AC04-F1E90D047C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1"/>
          <a:lstStyle>
            <a:lvl1pPr fontAlgn="auto">
              <a:spcBef>
                <a:spcPts val="0"/>
              </a:spcBef>
              <a:spcAft>
                <a:spcPts val="0"/>
              </a:spcAft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cs typeface="+mn-cs"/>
              </a:defRPr>
            </a:lvl1pPr>
          </a:lstStyle>
          <a:p>
            <a:pPr>
              <a:defRPr/>
            </a:pPr>
            <a:fld id="{8FE3B448-C082-4850-AAEB-8E69FE6FD543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ransition/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FFFFFF"/>
          </a:solidFill>
          <a:latin typeface="Helvetic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FFF"/>
          </a:solidFill>
          <a:latin typeface="Helvetic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Helvetic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FFFFFF"/>
          </a:solidFill>
          <a:latin typeface="Helvetic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FFFFFF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5AA3"/>
            </a:gs>
            <a:gs pos="100000">
              <a:srgbClr val="004176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Prepared_For_LifeREV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3" descr="AnnivGrStandard_Whit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9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7927BA81-8381-4A95-8AFD-9C6968146B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1"/>
          <a:lstStyle>
            <a:lvl1pPr fontAlgn="auto">
              <a:spcBef>
                <a:spcPts val="0"/>
              </a:spcBef>
              <a:spcAft>
                <a:spcPts val="0"/>
              </a:spcAft>
              <a:defRPr sz="800" b="0" i="0" kern="0" spc="5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cs typeface="+mn-cs"/>
              </a:defRPr>
            </a:lvl1pPr>
          </a:lstStyle>
          <a:p>
            <a:pPr>
              <a:defRPr/>
            </a:pPr>
            <a:fld id="{BC33A1E2-1F7B-4E7A-B5F1-DAEF45331A33}" type="datetime4">
              <a:rPr lang="en-US"/>
              <a:pPr>
                <a:defRPr/>
              </a:pPr>
              <a:t>August 16, 2021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ransition/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0000"/>
          </a:solidFill>
          <a:latin typeface="Helvetic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FFFFFF"/>
          </a:solidFill>
          <a:latin typeface="Helvetic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FFFFFF"/>
          </a:solidFill>
          <a:latin typeface="Helvetic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Helvetic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FFFFFF"/>
          </a:solidFill>
          <a:latin typeface="Helvetic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FFFFFF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5AE404-4C3D-4C7F-A4AB-5B869BDD0F75}" type="datetimeFigureOut">
              <a:rPr lang="en-US"/>
              <a:pPr>
                <a:defRPr/>
              </a:pPr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3F4B9A-8F1A-4419-A968-89EED6EF945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5847" name="Picture 10" descr="StatineryFoli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738813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15C3-5351-45A7-910E-BCE02939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Turtle Patrol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31680B-5BDB-44E3-A0E2-74F16CDD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371600"/>
            <a:ext cx="3080385" cy="30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F7427A2-7F3B-48A0-A435-558DE10AB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677413"/>
              </p:ext>
            </p:extLst>
          </p:nvPr>
        </p:nvGraphicFramePr>
        <p:xfrm>
          <a:off x="381000" y="1524000"/>
          <a:ext cx="381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546">
                  <a:extLst>
                    <a:ext uri="{9D8B030D-6E8A-4147-A177-3AD203B41FA5}">
                      <a16:colId xmlns:a16="http://schemas.microsoft.com/office/drawing/2014/main" val="1014903536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91980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David Akins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7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Matt Buczik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38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Parker Dilworth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2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Andrew Embley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Troop Guide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 Freer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22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Joe Hackman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7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David Howard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9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Gunnar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5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 Nicoletti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8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Edward Sommers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3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Josh Walsh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Troop Bugler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300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66F0DB-BAD5-43DA-AF52-781E96B3BB93}"/>
              </a:ext>
            </a:extLst>
          </p:cNvPr>
          <p:cNvSpPr txBox="1"/>
          <p:nvPr/>
        </p:nvSpPr>
        <p:spPr>
          <a:xfrm>
            <a:off x="4648200" y="4648200"/>
            <a:ext cx="328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Patrol Leader:  David Akins</a:t>
            </a:r>
          </a:p>
          <a:p>
            <a:r>
              <a:rPr lang="en-US" dirty="0"/>
              <a:t>Adult Advisor: Mr. McDermott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555AC-9870-499F-8A35-99EA1942ACA2}"/>
              </a:ext>
            </a:extLst>
          </p:cNvPr>
          <p:cNvSpPr txBox="1"/>
          <p:nvPr/>
        </p:nvSpPr>
        <p:spPr>
          <a:xfrm>
            <a:off x="4648200" y="4648200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Patrol Leader:  David Akins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557C9-B375-4A84-AC19-1CA15F906605}"/>
              </a:ext>
            </a:extLst>
          </p:cNvPr>
          <p:cNvSpPr/>
          <p:nvPr/>
        </p:nvSpPr>
        <p:spPr>
          <a:xfrm>
            <a:off x="2059528" y="2895600"/>
            <a:ext cx="4262944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Slide Provided to you…</a:t>
            </a:r>
          </a:p>
        </p:txBody>
      </p:sp>
    </p:spTree>
    <p:extLst>
      <p:ext uri="{BB962C8B-B14F-4D97-AF65-F5344CB8AC3E}">
        <p14:creationId xmlns:p14="http://schemas.microsoft.com/office/powerpoint/2010/main" val="27236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0809-1C74-4386-843F-57685734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199"/>
          </a:xfrm>
        </p:spPr>
        <p:txBody>
          <a:bodyPr/>
          <a:lstStyle/>
          <a:p>
            <a:r>
              <a:rPr lang="en-US" dirty="0"/>
              <a:t>What patrol has been working on</a:t>
            </a:r>
          </a:p>
          <a:p>
            <a:r>
              <a:rPr lang="en-US" dirty="0"/>
              <a:t>Trips we let since last COH</a:t>
            </a:r>
          </a:p>
          <a:p>
            <a:pPr lvl="1"/>
            <a:r>
              <a:rPr lang="en-US" dirty="0"/>
              <a:t>Number scouts attending</a:t>
            </a:r>
          </a:p>
          <a:p>
            <a:pPr lvl="1"/>
            <a:r>
              <a:rPr lang="en-US" dirty="0"/>
              <a:t>What you did</a:t>
            </a:r>
          </a:p>
          <a:p>
            <a:r>
              <a:rPr lang="en-US" dirty="0"/>
              <a:t>Honors received since last COH (honor patrol)</a:t>
            </a:r>
          </a:p>
          <a:p>
            <a:r>
              <a:rPr lang="en-US" dirty="0"/>
              <a:t>Service you provided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A5E72-2E7D-4128-BCB0-1C4D5FF74436}"/>
              </a:ext>
            </a:extLst>
          </p:cNvPr>
          <p:cNvSpPr txBox="1">
            <a:spLocks/>
          </p:cNvSpPr>
          <p:nvPr/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Turtle Patrol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9F2C7E-AC0D-470E-9467-A147E98D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533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0809-1C74-4386-843F-57685734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Advancement</a:t>
            </a:r>
          </a:p>
          <a:p>
            <a:pPr lvl="1"/>
            <a:r>
              <a:rPr lang="en-US" dirty="0"/>
              <a:t>Who is leading the effort?</a:t>
            </a:r>
          </a:p>
          <a:p>
            <a:pPr lvl="1"/>
            <a:r>
              <a:rPr lang="en-US" dirty="0"/>
              <a:t>Summary of what you achieved (</a:t>
            </a:r>
            <a:r>
              <a:rPr lang="en-US" dirty="0" err="1"/>
              <a:t>ie</a:t>
            </a:r>
            <a:r>
              <a:rPr lang="en-US" dirty="0"/>
              <a:t>. 3 rank advancements 15 MB’s)</a:t>
            </a:r>
          </a:p>
          <a:p>
            <a:pPr lvl="1"/>
            <a:r>
              <a:rPr lang="en-US" dirty="0"/>
              <a:t># Special Awards earned</a:t>
            </a:r>
          </a:p>
          <a:p>
            <a:pPr lvl="2"/>
            <a:r>
              <a:rPr lang="en-US" dirty="0"/>
              <a:t>Eagle scouts</a:t>
            </a:r>
          </a:p>
          <a:p>
            <a:pPr lvl="2"/>
            <a:r>
              <a:rPr lang="en-US" dirty="0"/>
              <a:t>Special Awards (</a:t>
            </a:r>
            <a:r>
              <a:rPr lang="en-US" dirty="0" err="1"/>
              <a:t>ie</a:t>
            </a:r>
            <a:r>
              <a:rPr lang="en-US" dirty="0"/>
              <a:t>. Purple Panda)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A5E72-2E7D-4128-BCB0-1C4D5FF74436}"/>
              </a:ext>
            </a:extLst>
          </p:cNvPr>
          <p:cNvSpPr txBox="1">
            <a:spLocks/>
          </p:cNvSpPr>
          <p:nvPr/>
        </p:nvSpPr>
        <p:spPr bwMode="auto">
          <a:xfrm>
            <a:off x="6858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Turtle Advancement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9F2C7E-AC0D-470E-9467-A147E98D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533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7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7A5E72-2E7D-4128-BCB0-1C4D5FF74436}"/>
              </a:ext>
            </a:extLst>
          </p:cNvPr>
          <p:cNvSpPr txBox="1">
            <a:spLocks/>
          </p:cNvSpPr>
          <p:nvPr/>
        </p:nvSpPr>
        <p:spPr bwMode="auto">
          <a:xfrm>
            <a:off x="6858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Turtle Advancement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9F2C7E-AC0D-470E-9467-A147E98D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533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B6B6D2-ABE0-4959-99C3-23FC2E7C8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92431"/>
              </p:ext>
            </p:extLst>
          </p:nvPr>
        </p:nvGraphicFramePr>
        <p:xfrm>
          <a:off x="228600" y="3124200"/>
          <a:ext cx="86868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3410">
                  <a:extLst>
                    <a:ext uri="{9D8B030D-6E8A-4147-A177-3AD203B41FA5}">
                      <a16:colId xmlns:a16="http://schemas.microsoft.com/office/drawing/2014/main" val="3868982921"/>
                    </a:ext>
                  </a:extLst>
                </a:gridCol>
                <a:gridCol w="1396092">
                  <a:extLst>
                    <a:ext uri="{9D8B030D-6E8A-4147-A177-3AD203B41FA5}">
                      <a16:colId xmlns:a16="http://schemas.microsoft.com/office/drawing/2014/main" val="417987048"/>
                    </a:ext>
                  </a:extLst>
                </a:gridCol>
                <a:gridCol w="1402898">
                  <a:extLst>
                    <a:ext uri="{9D8B030D-6E8A-4147-A177-3AD203B41FA5}">
                      <a16:colId xmlns:a16="http://schemas.microsoft.com/office/drawing/2014/main" val="7284504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8573194"/>
                    </a:ext>
                  </a:extLst>
                </a:gridCol>
                <a:gridCol w="1571624">
                  <a:extLst>
                    <a:ext uri="{9D8B030D-6E8A-4147-A177-3AD203B41FA5}">
                      <a16:colId xmlns:a16="http://schemas.microsoft.com/office/drawing/2014/main" val="2296807882"/>
                    </a:ext>
                  </a:extLst>
                </a:gridCol>
                <a:gridCol w="1628776">
                  <a:extLst>
                    <a:ext uri="{9D8B030D-6E8A-4147-A177-3AD203B41FA5}">
                      <a16:colId xmlns:a16="http://schemas.microsoft.com/office/drawing/2014/main" val="2551101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Tenderfoot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</a:t>
                      </a:r>
                    </a:p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</a:t>
                      </a:r>
                    </a:p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7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Josh Walsh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Matt Buczik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Andrew Embley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David Akins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8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David Howard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Gunnar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Sam Freer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9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 Nicoletti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Parker Dilworth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Joe Hackman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1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Edward Sommers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18337"/>
                  </a:ext>
                </a:extLst>
              </a:tr>
            </a:tbl>
          </a:graphicData>
        </a:graphic>
      </p:graphicFrame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DBAFEC1F-02EE-40AD-93BE-A6A95B777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956658" cy="11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F7E19FC-C2C7-4F12-BD5E-572E3C73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971143" cy="12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AD03E017-99F0-4CB8-A256-B0027562C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1" y="1752600"/>
            <a:ext cx="942109" cy="120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54BBE8E-82D0-474A-A162-10ED7A39F6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75" y="1752600"/>
            <a:ext cx="948825" cy="11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E95D4E-7C8A-4C6A-8EBC-9BAEC38694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22" y="1752600"/>
            <a:ext cx="1002178" cy="12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8D682-E041-4503-A615-151289E86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" y="1752600"/>
            <a:ext cx="1000991" cy="12011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0F3AA-2F3F-45FF-A22C-E77C52678BD9}"/>
              </a:ext>
            </a:extLst>
          </p:cNvPr>
          <p:cNvSpPr/>
          <p:nvPr/>
        </p:nvSpPr>
        <p:spPr>
          <a:xfrm>
            <a:off x="2059528" y="2895600"/>
            <a:ext cx="4262944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Slide Provided to you…</a:t>
            </a:r>
          </a:p>
        </p:txBody>
      </p:sp>
    </p:spTree>
    <p:extLst>
      <p:ext uri="{BB962C8B-B14F-4D97-AF65-F5344CB8AC3E}">
        <p14:creationId xmlns:p14="http://schemas.microsoft.com/office/powerpoint/2010/main" val="205338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troop2bsa.org/uniform/images/sash2.gif">
            <a:extLst>
              <a:ext uri="{FF2B5EF4-FFF2-40B4-BE49-F238E27FC236}">
                <a16:creationId xmlns:a16="http://schemas.microsoft.com/office/drawing/2014/main" id="{2A472F34-665C-4991-9F3F-9126995A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85800"/>
            <a:ext cx="385233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ED0AEE-871F-43F6-B93F-278539B03B8E}"/>
              </a:ext>
            </a:extLst>
          </p:cNvPr>
          <p:cNvSpPr txBox="1"/>
          <p:nvPr/>
        </p:nvSpPr>
        <p:spPr>
          <a:xfrm>
            <a:off x="1524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Total Merit Badges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A5E72-2E7D-4128-BCB0-1C4D5FF74436}"/>
              </a:ext>
            </a:extLst>
          </p:cNvPr>
          <p:cNvSpPr txBox="1">
            <a:spLocks/>
          </p:cNvSpPr>
          <p:nvPr/>
        </p:nvSpPr>
        <p:spPr bwMode="auto">
          <a:xfrm>
            <a:off x="6858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Turtle Merit Badges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9F2C7E-AC0D-470E-9467-A147E98D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533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42D2EB0-A30B-4984-99B5-5FFC5BA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643063"/>
            <a:ext cx="6096000" cy="7921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C00000"/>
                </a:solidFill>
              </a:rPr>
              <a:t>David Akins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81FEB2F-C52A-4C14-906A-7CB979ABA7F1}"/>
              </a:ext>
            </a:extLst>
          </p:cNvPr>
          <p:cNvSpPr txBox="1">
            <a:spLocks/>
          </p:cNvSpPr>
          <p:nvPr/>
        </p:nvSpPr>
        <p:spPr>
          <a:xfrm>
            <a:off x="4343400" y="3344862"/>
            <a:ext cx="44196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/>
              <a:t>Environmental Science</a:t>
            </a:r>
            <a:endParaRPr lang="en-US" dirty="0"/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E454940B-4078-4A7D-8DF4-A26BDB065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69" y="3197225"/>
            <a:ext cx="895738" cy="914400"/>
          </a:xfrm>
          <a:prstGeom prst="rect">
            <a:avLst/>
          </a:prstGeom>
        </p:spPr>
      </p:pic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D0DB94A8-9488-4BB7-ACBE-CAAF0A58343D}"/>
              </a:ext>
            </a:extLst>
          </p:cNvPr>
          <p:cNvSpPr txBox="1">
            <a:spLocks/>
          </p:cNvSpPr>
          <p:nvPr/>
        </p:nvSpPr>
        <p:spPr>
          <a:xfrm>
            <a:off x="4267200" y="4495800"/>
            <a:ext cx="38862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/>
              <a:t>Rifle Shooting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7A1A6659-8D12-49DE-99DA-088E52A48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16425"/>
            <a:ext cx="895738" cy="9143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DA589F-E970-4517-8B87-2DD52C4A06F0}"/>
              </a:ext>
            </a:extLst>
          </p:cNvPr>
          <p:cNvSpPr/>
          <p:nvPr/>
        </p:nvSpPr>
        <p:spPr>
          <a:xfrm>
            <a:off x="2059528" y="2895600"/>
            <a:ext cx="4262944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slide for each patrol member who earned a MB will be provided to you…</a:t>
            </a:r>
          </a:p>
        </p:txBody>
      </p:sp>
    </p:spTree>
    <p:extLst>
      <p:ext uri="{BB962C8B-B14F-4D97-AF65-F5344CB8AC3E}">
        <p14:creationId xmlns:p14="http://schemas.microsoft.com/office/powerpoint/2010/main" val="16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E0809-1C74-4386-843F-57685734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information the patrol wants to add.</a:t>
            </a:r>
          </a:p>
          <a:p>
            <a:pPr lvl="1"/>
            <a:r>
              <a:rPr lang="en-US" dirty="0"/>
              <a:t>Upcoming trip promotion?</a:t>
            </a:r>
          </a:p>
          <a:p>
            <a:pPr lvl="1"/>
            <a:r>
              <a:rPr lang="en-US" dirty="0"/>
              <a:t>???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It’s ok to add photo’s of your trips here too!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A5E72-2E7D-4128-BCB0-1C4D5FF74436}"/>
              </a:ext>
            </a:extLst>
          </p:cNvPr>
          <p:cNvSpPr txBox="1">
            <a:spLocks/>
          </p:cNvSpPr>
          <p:nvPr/>
        </p:nvSpPr>
        <p:spPr bwMode="auto">
          <a:xfrm>
            <a:off x="6858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 Turtle Other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9F2C7E-AC0D-470E-9467-A147E98D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533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0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13308</TotalTime>
  <Words>219</Words>
  <Application>Microsoft Office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1_Office Theme</vt:lpstr>
      <vt:lpstr>2_Office Theme</vt:lpstr>
      <vt:lpstr>Custom Design</vt:lpstr>
      <vt:lpstr>Banana Turtle Patrol</vt:lpstr>
      <vt:lpstr>PowerPoint Presentation</vt:lpstr>
      <vt:lpstr>PowerPoint Presentation</vt:lpstr>
      <vt:lpstr>PowerPoint Presentation</vt:lpstr>
      <vt:lpstr>David Akins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dakinn</dc:creator>
  <cp:lastModifiedBy>John McNamara</cp:lastModifiedBy>
  <cp:revision>618</cp:revision>
  <cp:lastPrinted>2018-02-13T19:12:55Z</cp:lastPrinted>
  <dcterms:created xsi:type="dcterms:W3CDTF">2010-11-03T21:03:51Z</dcterms:created>
  <dcterms:modified xsi:type="dcterms:W3CDTF">2021-08-16T18:49:34Z</dcterms:modified>
</cp:coreProperties>
</file>